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59" d="100"/>
          <a:sy n="59" d="100"/>
        </p:scale>
        <p:origin x="13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9DE3AD-9CF2-48B1-9104-D799E086B6D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79B869A-F6AF-40B1-92A4-5820346088FB}">
      <dgm:prSet phldrT="[テキスト]"/>
      <dgm:spPr/>
      <dgm:t>
        <a:bodyPr/>
        <a:lstStyle/>
        <a:p>
          <a:r>
            <a:rPr kumimoji="1" lang="ja-JP" altLang="en-US" dirty="0"/>
            <a:t>内容</a:t>
          </a:r>
        </a:p>
      </dgm:t>
    </dgm:pt>
    <dgm:pt modelId="{49A88699-79E0-48B9-B820-7F66E720F6BC}" type="parTrans" cxnId="{12F97456-9BB6-4814-966D-9EA5271FB58C}">
      <dgm:prSet/>
      <dgm:spPr/>
      <dgm:t>
        <a:bodyPr/>
        <a:lstStyle/>
        <a:p>
          <a:endParaRPr kumimoji="1" lang="ja-JP" altLang="en-US"/>
        </a:p>
      </dgm:t>
    </dgm:pt>
    <dgm:pt modelId="{51C608C2-771E-44F4-8B91-1E894C32FA48}" type="sibTrans" cxnId="{12F97456-9BB6-4814-966D-9EA5271FB58C}">
      <dgm:prSet/>
      <dgm:spPr/>
      <dgm:t>
        <a:bodyPr/>
        <a:lstStyle/>
        <a:p>
          <a:endParaRPr kumimoji="1" lang="ja-JP" altLang="en-US"/>
        </a:p>
      </dgm:t>
    </dgm:pt>
    <dgm:pt modelId="{13264C69-3C8D-4726-9E76-E27282FCE024}">
      <dgm:prSet phldrT="[テキスト]"/>
      <dgm:spPr/>
      <dgm:t>
        <a:bodyPr/>
        <a:lstStyle/>
        <a:p>
          <a:r>
            <a:rPr kumimoji="1" lang="ja-JP" altLang="en-US" dirty="0"/>
            <a:t>構成</a:t>
          </a:r>
        </a:p>
      </dgm:t>
    </dgm:pt>
    <dgm:pt modelId="{E0380838-B5A2-409C-87BF-9EDDF3067BE1}" type="parTrans" cxnId="{C2E4F139-24CC-40E8-8FC6-007F26C6BD99}">
      <dgm:prSet/>
      <dgm:spPr/>
      <dgm:t>
        <a:bodyPr/>
        <a:lstStyle/>
        <a:p>
          <a:endParaRPr kumimoji="1" lang="ja-JP" altLang="en-US"/>
        </a:p>
      </dgm:t>
    </dgm:pt>
    <dgm:pt modelId="{006E8E35-A63B-442F-B441-A71F99796A8D}" type="sibTrans" cxnId="{C2E4F139-24CC-40E8-8FC6-007F26C6BD99}">
      <dgm:prSet/>
      <dgm:spPr/>
      <dgm:t>
        <a:bodyPr/>
        <a:lstStyle/>
        <a:p>
          <a:endParaRPr kumimoji="1" lang="ja-JP" altLang="en-US"/>
        </a:p>
      </dgm:t>
    </dgm:pt>
    <dgm:pt modelId="{EF3572AF-9B3E-4754-8F34-B740565B00D9}">
      <dgm:prSet phldrT="[テキスト]"/>
      <dgm:spPr/>
      <dgm:t>
        <a:bodyPr/>
        <a:lstStyle/>
        <a:p>
          <a:r>
            <a:rPr kumimoji="1" lang="ja-JP" altLang="en-US" dirty="0"/>
            <a:t>デザイン</a:t>
          </a:r>
        </a:p>
      </dgm:t>
    </dgm:pt>
    <dgm:pt modelId="{D38E1CF7-FD06-4509-A131-71051C824226}" type="parTrans" cxnId="{FC3E9A3F-4502-483E-9D89-E45B09F54D60}">
      <dgm:prSet/>
      <dgm:spPr/>
      <dgm:t>
        <a:bodyPr/>
        <a:lstStyle/>
        <a:p>
          <a:endParaRPr kumimoji="1" lang="ja-JP" altLang="en-US"/>
        </a:p>
      </dgm:t>
    </dgm:pt>
    <dgm:pt modelId="{88828F6C-1158-4351-811F-1298CE91EBD6}" type="sibTrans" cxnId="{FC3E9A3F-4502-483E-9D89-E45B09F54D60}">
      <dgm:prSet/>
      <dgm:spPr/>
      <dgm:t>
        <a:bodyPr/>
        <a:lstStyle/>
        <a:p>
          <a:endParaRPr kumimoji="1" lang="ja-JP" altLang="en-US"/>
        </a:p>
      </dgm:t>
    </dgm:pt>
    <dgm:pt modelId="{8DFFF862-26C3-4FEA-AC51-4626908D2256}" type="pres">
      <dgm:prSet presAssocID="{689DE3AD-9CF2-48B1-9104-D799E086B6D4}" presName="CompostProcess" presStyleCnt="0">
        <dgm:presLayoutVars>
          <dgm:dir/>
          <dgm:resizeHandles val="exact"/>
        </dgm:presLayoutVars>
      </dgm:prSet>
      <dgm:spPr/>
    </dgm:pt>
    <dgm:pt modelId="{37BFBA8B-C109-45DD-B3AE-A62F702F19D3}" type="pres">
      <dgm:prSet presAssocID="{689DE3AD-9CF2-48B1-9104-D799E086B6D4}" presName="arrow" presStyleLbl="bgShp" presStyleIdx="0" presStyleCnt="1" custScaleX="117647" custLinFactNeighborX="-7" custLinFactNeighborY="-2702"/>
      <dgm:spPr/>
    </dgm:pt>
    <dgm:pt modelId="{E08223BF-AE87-4340-93B7-9F0F2F3B61EF}" type="pres">
      <dgm:prSet presAssocID="{689DE3AD-9CF2-48B1-9104-D799E086B6D4}" presName="linearProcess" presStyleCnt="0"/>
      <dgm:spPr/>
    </dgm:pt>
    <dgm:pt modelId="{E9480A74-41F4-4C7C-80B0-119652A9A865}" type="pres">
      <dgm:prSet presAssocID="{379B869A-F6AF-40B1-92A4-5820346088FB}" presName="textNode" presStyleLbl="node1" presStyleIdx="0" presStyleCnt="3">
        <dgm:presLayoutVars>
          <dgm:bulletEnabled val="1"/>
        </dgm:presLayoutVars>
      </dgm:prSet>
      <dgm:spPr/>
    </dgm:pt>
    <dgm:pt modelId="{62B583C1-F493-4DD5-A903-94DD00239975}" type="pres">
      <dgm:prSet presAssocID="{51C608C2-771E-44F4-8B91-1E894C32FA48}" presName="sibTrans" presStyleCnt="0"/>
      <dgm:spPr/>
    </dgm:pt>
    <dgm:pt modelId="{8B90D672-2A55-4631-AC2B-FBE92440C05C}" type="pres">
      <dgm:prSet presAssocID="{13264C69-3C8D-4726-9E76-E27282FCE024}" presName="textNode" presStyleLbl="node1" presStyleIdx="1" presStyleCnt="3">
        <dgm:presLayoutVars>
          <dgm:bulletEnabled val="1"/>
        </dgm:presLayoutVars>
      </dgm:prSet>
      <dgm:spPr/>
    </dgm:pt>
    <dgm:pt modelId="{C3472606-D05C-4E7D-94B5-A008DB78EA50}" type="pres">
      <dgm:prSet presAssocID="{006E8E35-A63B-442F-B441-A71F99796A8D}" presName="sibTrans" presStyleCnt="0"/>
      <dgm:spPr/>
    </dgm:pt>
    <dgm:pt modelId="{B5C35FAF-732F-4458-B91E-8D4F646E4A2D}" type="pres">
      <dgm:prSet presAssocID="{EF3572AF-9B3E-4754-8F34-B740565B00D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C2E4F139-24CC-40E8-8FC6-007F26C6BD99}" srcId="{689DE3AD-9CF2-48B1-9104-D799E086B6D4}" destId="{13264C69-3C8D-4726-9E76-E27282FCE024}" srcOrd="1" destOrd="0" parTransId="{E0380838-B5A2-409C-87BF-9EDDF3067BE1}" sibTransId="{006E8E35-A63B-442F-B441-A71F99796A8D}"/>
    <dgm:cxn modelId="{FC3E9A3F-4502-483E-9D89-E45B09F54D60}" srcId="{689DE3AD-9CF2-48B1-9104-D799E086B6D4}" destId="{EF3572AF-9B3E-4754-8F34-B740565B00D9}" srcOrd="2" destOrd="0" parTransId="{D38E1CF7-FD06-4509-A131-71051C824226}" sibTransId="{88828F6C-1158-4351-811F-1298CE91EBD6}"/>
    <dgm:cxn modelId="{69350048-1471-4447-96A8-2D747772595E}" type="presOf" srcId="{689DE3AD-9CF2-48B1-9104-D799E086B6D4}" destId="{8DFFF862-26C3-4FEA-AC51-4626908D2256}" srcOrd="0" destOrd="0" presId="urn:microsoft.com/office/officeart/2005/8/layout/hProcess9"/>
    <dgm:cxn modelId="{12F97456-9BB6-4814-966D-9EA5271FB58C}" srcId="{689DE3AD-9CF2-48B1-9104-D799E086B6D4}" destId="{379B869A-F6AF-40B1-92A4-5820346088FB}" srcOrd="0" destOrd="0" parTransId="{49A88699-79E0-48B9-B820-7F66E720F6BC}" sibTransId="{51C608C2-771E-44F4-8B91-1E894C32FA48}"/>
    <dgm:cxn modelId="{4231329D-99D8-4FBE-B988-ABFB5D5328B9}" type="presOf" srcId="{EF3572AF-9B3E-4754-8F34-B740565B00D9}" destId="{B5C35FAF-732F-4458-B91E-8D4F646E4A2D}" srcOrd="0" destOrd="0" presId="urn:microsoft.com/office/officeart/2005/8/layout/hProcess9"/>
    <dgm:cxn modelId="{33FFE3DB-B3EC-4608-9706-312E319960BD}" type="presOf" srcId="{379B869A-F6AF-40B1-92A4-5820346088FB}" destId="{E9480A74-41F4-4C7C-80B0-119652A9A865}" srcOrd="0" destOrd="0" presId="urn:microsoft.com/office/officeart/2005/8/layout/hProcess9"/>
    <dgm:cxn modelId="{431D47FC-6A0B-4FAC-9A70-0166A081BCE2}" type="presOf" srcId="{13264C69-3C8D-4726-9E76-E27282FCE024}" destId="{8B90D672-2A55-4631-AC2B-FBE92440C05C}" srcOrd="0" destOrd="0" presId="urn:microsoft.com/office/officeart/2005/8/layout/hProcess9"/>
    <dgm:cxn modelId="{49649D1F-FD62-442F-BEDC-8265A3E4B9E5}" type="presParOf" srcId="{8DFFF862-26C3-4FEA-AC51-4626908D2256}" destId="{37BFBA8B-C109-45DD-B3AE-A62F702F19D3}" srcOrd="0" destOrd="0" presId="urn:microsoft.com/office/officeart/2005/8/layout/hProcess9"/>
    <dgm:cxn modelId="{7139C483-7C59-402E-94CA-1FD115E382D5}" type="presParOf" srcId="{8DFFF862-26C3-4FEA-AC51-4626908D2256}" destId="{E08223BF-AE87-4340-93B7-9F0F2F3B61EF}" srcOrd="1" destOrd="0" presId="urn:microsoft.com/office/officeart/2005/8/layout/hProcess9"/>
    <dgm:cxn modelId="{D9D83A0F-C32C-4750-8BC9-1926C669760C}" type="presParOf" srcId="{E08223BF-AE87-4340-93B7-9F0F2F3B61EF}" destId="{E9480A74-41F4-4C7C-80B0-119652A9A865}" srcOrd="0" destOrd="0" presId="urn:microsoft.com/office/officeart/2005/8/layout/hProcess9"/>
    <dgm:cxn modelId="{FBFA9878-62FB-4744-A83E-8DF3CFE5FC75}" type="presParOf" srcId="{E08223BF-AE87-4340-93B7-9F0F2F3B61EF}" destId="{62B583C1-F493-4DD5-A903-94DD00239975}" srcOrd="1" destOrd="0" presId="urn:microsoft.com/office/officeart/2005/8/layout/hProcess9"/>
    <dgm:cxn modelId="{AA0C5A19-9878-44E6-883B-1763AF51CD09}" type="presParOf" srcId="{E08223BF-AE87-4340-93B7-9F0F2F3B61EF}" destId="{8B90D672-2A55-4631-AC2B-FBE92440C05C}" srcOrd="2" destOrd="0" presId="urn:microsoft.com/office/officeart/2005/8/layout/hProcess9"/>
    <dgm:cxn modelId="{27AE766B-5119-44BB-B946-4ACEAC8948B3}" type="presParOf" srcId="{E08223BF-AE87-4340-93B7-9F0F2F3B61EF}" destId="{C3472606-D05C-4E7D-94B5-A008DB78EA50}" srcOrd="3" destOrd="0" presId="urn:microsoft.com/office/officeart/2005/8/layout/hProcess9"/>
    <dgm:cxn modelId="{5C3064A3-C3AB-429C-BC49-C3258E793684}" type="presParOf" srcId="{E08223BF-AE87-4340-93B7-9F0F2F3B61EF}" destId="{B5C35FAF-732F-4458-B91E-8D4F646E4A2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BFBA8B-C109-45DD-B3AE-A62F702F19D3}">
      <dsp:nvSpPr>
        <dsp:cNvPr id="0" name=""/>
        <dsp:cNvSpPr/>
      </dsp:nvSpPr>
      <dsp:spPr>
        <a:xfrm>
          <a:off x="0" y="0"/>
          <a:ext cx="9217247" cy="372336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480A74-41F4-4C7C-80B0-119652A9A865}">
      <dsp:nvSpPr>
        <dsp:cNvPr id="0" name=""/>
        <dsp:cNvSpPr/>
      </dsp:nvSpPr>
      <dsp:spPr>
        <a:xfrm>
          <a:off x="0" y="1117010"/>
          <a:ext cx="2765175" cy="14893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400" kern="1200" dirty="0"/>
            <a:t>内容</a:t>
          </a:r>
        </a:p>
      </dsp:txBody>
      <dsp:txXfrm>
        <a:off x="72704" y="1189714"/>
        <a:ext cx="2619767" cy="1343939"/>
      </dsp:txXfrm>
    </dsp:sp>
    <dsp:sp modelId="{8B90D672-2A55-4631-AC2B-FBE92440C05C}">
      <dsp:nvSpPr>
        <dsp:cNvPr id="0" name=""/>
        <dsp:cNvSpPr/>
      </dsp:nvSpPr>
      <dsp:spPr>
        <a:xfrm>
          <a:off x="3226038" y="1117010"/>
          <a:ext cx="2765175" cy="14893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400" kern="1200" dirty="0"/>
            <a:t>構成</a:t>
          </a:r>
        </a:p>
      </dsp:txBody>
      <dsp:txXfrm>
        <a:off x="3298742" y="1189714"/>
        <a:ext cx="2619767" cy="1343939"/>
      </dsp:txXfrm>
    </dsp:sp>
    <dsp:sp modelId="{B5C35FAF-732F-4458-B91E-8D4F646E4A2D}">
      <dsp:nvSpPr>
        <dsp:cNvPr id="0" name=""/>
        <dsp:cNvSpPr/>
      </dsp:nvSpPr>
      <dsp:spPr>
        <a:xfrm>
          <a:off x="6452076" y="1117010"/>
          <a:ext cx="2765175" cy="14893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4400" kern="1200" dirty="0"/>
            <a:t>デザイン</a:t>
          </a:r>
        </a:p>
      </dsp:txBody>
      <dsp:txXfrm>
        <a:off x="6524780" y="1189714"/>
        <a:ext cx="2619767" cy="1343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23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552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792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539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9304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0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26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62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30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90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681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21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35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271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01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2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DBCC5-8B11-4569-8CEB-A14EBAE66D7A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177C2C-B60E-49BE-BA7A-628B0A49F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27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852A84-AF40-5E0E-746B-1EEE35BE0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PowerPoint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A27FBEE-EA47-DF60-C769-909F5E693E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サブタイトル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56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2684CD-9021-A252-3165-7584BD390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スライドタイトル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34313F38-3811-1372-A21F-F72A1D8FC2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934812"/>
              </p:ext>
            </p:extLst>
          </p:nvPr>
        </p:nvGraphicFramePr>
        <p:xfrm>
          <a:off x="677862" y="2318657"/>
          <a:ext cx="9217252" cy="3723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7434744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6</Words>
  <Application>Microsoft Office PowerPoint</Application>
  <PresentationFormat>ワイド画面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ファセット</vt:lpstr>
      <vt:lpstr>PowerPoint</vt:lpstr>
      <vt:lpstr>スライドタイトル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 ILJ</dc:creator>
  <cp:lastModifiedBy>OFFICE ILJ</cp:lastModifiedBy>
  <cp:revision>1</cp:revision>
  <dcterms:created xsi:type="dcterms:W3CDTF">2025-12-19T02:32:15Z</dcterms:created>
  <dcterms:modified xsi:type="dcterms:W3CDTF">2025-12-19T02:40:54Z</dcterms:modified>
</cp:coreProperties>
</file>